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68" r:id="rId4"/>
    <p:sldId id="269" r:id="rId5"/>
    <p:sldId id="267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79" r:id="rId16"/>
    <p:sldId id="280" r:id="rId17"/>
    <p:sldId id="281" r:id="rId18"/>
  </p:sldIdLst>
  <p:sldSz cx="12192000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8DE75-1126-43E5-BB5E-4AE314E0D5EE}" type="datetime4">
              <a:rPr lang="ko-KR" altLang="en-US" smtClean="0">
                <a:latin typeface="바탕" panose="02030600000101010101" pitchFamily="18" charset="-127"/>
                <a:ea typeface="바탕" panose="02030600000101010101" pitchFamily="18" charset="-127"/>
              </a:rPr>
              <a:t>2019년 3월 25일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en-US" altLang="ko-KR">
                <a:latin typeface="바탕" panose="02030600000101010101" pitchFamily="18" charset="-127"/>
                <a:ea typeface="바탕" panose="02030600000101010101" pitchFamily="18" charset="-127"/>
              </a:rPr>
              <a:t>‹#›</a:t>
            </a:fld>
            <a:endParaRPr lang="en-US" altLang="ko-KR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74D0A919-9142-4BF0-95CD-0D0FDF7DFEFA}" type="datetime4">
              <a:rPr lang="ko-KR" altLang="en-US" smtClean="0"/>
              <a:pPr/>
              <a:t>2019년 3월 25일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C6539446-6953-447E-A4E3-E7CFBF870046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바탕" panose="02030600000101010101" pitchFamily="18" charset="-127"/>
        <a:ea typeface="바탕" panose="02030600000101010101" pitchFamily="18" charset="-127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바탕" panose="02030600000101010101" pitchFamily="18" charset="-127"/>
        <a:ea typeface="바탕" panose="02030600000101010101" pitchFamily="18" charset="-127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바탕" panose="02030600000101010101" pitchFamily="18" charset="-127"/>
        <a:ea typeface="바탕" panose="02030600000101010101" pitchFamily="18" charset="-127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바탕" panose="02030600000101010101" pitchFamily="18" charset="-127"/>
        <a:ea typeface="바탕" panose="02030600000101010101" pitchFamily="18" charset="-127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바탕" panose="02030600000101010101" pitchFamily="18" charset="-127"/>
        <a:ea typeface="바탕" panose="02030600000101010101" pitchFamily="18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6904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10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2654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11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269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12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0357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13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4413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14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023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15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5512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16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42279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17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059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2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618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3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4898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4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798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5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7431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6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5028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7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9562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8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9495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n-US" altLang="ko-KR" smtClean="0">
                <a:latin typeface="바탕" panose="02030600000101010101" pitchFamily="18" charset="-127"/>
                <a:ea typeface="바탕" panose="02030600000101010101" pitchFamily="18" charset="-127"/>
              </a:rPr>
              <a:t>9</a:t>
            </a:fld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964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물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5" name="하늘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6" name="물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물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직사각형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ko-KR" altLang="en-US" noProof="0"/>
              <a:t>클릭하여 마스터 부제목 스타일 편집</a:t>
            </a:r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A54A60-61C0-48DF-8D1B-274488118189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/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D7C787-A899-467E-964A-6DE525F237DB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US" noProof="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6CB6E7-2CFA-4CCB-8320-BE25BCB6E0A5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하늘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r>
              <a:rPr lang="ko-KR" altLang="en-US" noProof="0" dirty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915B8F34-61DC-4EB3-8368-9DCB0BE543FF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4FAB73BC-B049-4115-A692-8D63A059BFB8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84C335-61C8-41FC-9C02-80B60C271479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US" noProof="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US" noProof="0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DE15DB-B4AB-4DF0-8B6E-0419B96B27B9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A58A4B-A487-44DB-8ECC-CE5BF7557B65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하늘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r>
              <a:rPr lang="ko-KR" altLang="en-US" noProof="0" dirty="0"/>
              <a:t>바닥글 추가</a:t>
            </a: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62ABC822-B961-4687-B839-D809C9B4E9F8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4FAB73BC-B049-4115-A692-8D63A059BFB8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  <a:p>
            <a:pPr lvl="1" rtl="0"/>
            <a:r>
              <a:rPr lang="ko-KR" altLang="en-US" noProof="0"/>
              <a:t>둘째 수준</a:t>
            </a:r>
          </a:p>
          <a:p>
            <a:pPr lvl="2" rtl="0"/>
            <a:r>
              <a:rPr lang="ko-KR" altLang="en-US" noProof="0"/>
              <a:t>셋째 수준</a:t>
            </a:r>
          </a:p>
          <a:p>
            <a:pPr lvl="3" rtl="0"/>
            <a:r>
              <a:rPr lang="ko-KR" altLang="en-US" noProof="0"/>
              <a:t>넷째 수준</a:t>
            </a:r>
          </a:p>
          <a:p>
            <a:pPr lvl="4" rtl="0"/>
            <a:r>
              <a:rPr lang="ko-KR" altLang="en-US" noProof="0"/>
              <a:t>다섯째 수준</a:t>
            </a:r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2A33B2-C560-418A-BD8D-A1A249796324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ko-KR" altLang="en-US" noProof="0"/>
              <a:t>마스터 제목 스타일 편집</a:t>
            </a:r>
            <a:endParaRPr lang="ko-KR" altLang="en-US" noProof="0" dirty="0"/>
          </a:p>
        </p:txBody>
      </p:sp>
      <p:sp>
        <p:nvSpPr>
          <p:cNvPr id="3" name="그림 개체 틀 2" descr="이미지를 추가할 수 있는 빈 개체 틀입니다. 개체 틀을 클릭하고 추가할 이미지를 선택하세요.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ko-KR" altLang="en-US" noProof="0"/>
              <a:t>그림을 추가하려면 아이콘을 클릭하십시오</a:t>
            </a:r>
            <a:endParaRPr lang="en-US" altLang="ko-KR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ko-KR" altLang="en-US" noProof="0"/>
              <a:t>마스터 텍스트 스타일 편집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ko-KR" altLang="en-US" noProof="0" dirty="0"/>
              <a:t>바닥글 추가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0864A5-D496-4959-9E78-D1AD4F507D5A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ko-KR" noProof="0" smtClean="0"/>
              <a:t>‹#›</a:t>
            </a:fld>
            <a:endParaRPr lang="en-US" altLang="ko-KR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하늘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8" name="물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o-KR" altLang="en-US" noProof="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pic>
        <p:nvPicPr>
          <p:cNvPr id="9" name="물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물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ko-KR" altLang="en-US" noProof="0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r>
              <a:rPr lang="ko-KR" altLang="en-US" noProof="0" dirty="0"/>
              <a:t>바닥글 추가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641080" y="6601968"/>
            <a:ext cx="137160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883ECE72-C721-4769-8167-8A9A9DAC554D}" type="datetime4">
              <a:rPr lang="ko-KR" altLang="en-US" noProof="0" smtClean="0"/>
              <a:t>2019년 3월 25일</a:t>
            </a:fld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</a:defRPr>
            </a:lvl1pPr>
          </a:lstStyle>
          <a:p>
            <a:fld id="{4FAB73BC-B049-4115-A692-8D63A059BFB8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바탕" panose="02030600000101010101" pitchFamily="18" charset="-127"/>
          <a:ea typeface="바탕" panose="02030600000101010101" pitchFamily="18" charset="-127"/>
          <a:cs typeface="+mj-cs"/>
        </a:defRPr>
      </a:lvl1pPr>
    </p:titleStyle>
    <p:bodyStyle>
      <a:lvl1pPr marL="274320" indent="-228600" algn="l" defTabSz="914400" rtl="0" eaLnBrk="1" latinLnBrk="1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4pPr>
      <a:lvl5pPr marL="1371600" indent="-228600" algn="l" defTabSz="914400" rtl="0" eaLnBrk="1" latinLnBrk="1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바탕" panose="02030600000101010101" pitchFamily="18" charset="-127"/>
          <a:ea typeface="바탕" panose="02030600000101010101" pitchFamily="18" charset="-127"/>
          <a:cs typeface="+mn-cs"/>
        </a:defRPr>
      </a:lvl5pPr>
      <a:lvl6pPr marL="1645920" indent="-228600" algn="l" defTabSz="914400" rtl="0" eaLnBrk="1" latinLnBrk="1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1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1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1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ko-KR" altLang="en-US" dirty="0"/>
              <a:t>감정</a:t>
            </a:r>
            <a:r>
              <a:rPr lang="en-US" altLang="ko-KR" dirty="0"/>
              <a:t>, </a:t>
            </a:r>
            <a:br>
              <a:rPr lang="en-US" altLang="ko-KR" dirty="0"/>
            </a:br>
            <a:r>
              <a:rPr lang="ko-KR" altLang="en-US" dirty="0"/>
              <a:t>어떻게 다루고 계세요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US" altLang="ko-KR" dirty="0"/>
              <a:t>-</a:t>
            </a:r>
            <a:r>
              <a:rPr lang="ko-KR" altLang="en-US" dirty="0" err="1"/>
              <a:t>공미순</a:t>
            </a:r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 dirty="0">
                <a:solidFill>
                  <a:srgbClr val="7030A0"/>
                </a:solidFill>
              </a:rPr>
              <a:t>감정도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다루는 훈련이 필요하다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330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0F25D6C-FF5B-4D08-9AA3-E042AA144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69464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3080" y="762000"/>
            <a:ext cx="9601252" cy="1492928"/>
          </a:xfrm>
        </p:spPr>
        <p:txBody>
          <a:bodyPr rtlCol="0"/>
          <a:lstStyle/>
          <a:p>
            <a:r>
              <a:rPr lang="ko-KR" altLang="en-US" dirty="0">
                <a:solidFill>
                  <a:schemeClr val="tx1"/>
                </a:solidFill>
              </a:rPr>
              <a:t>나를 따라다니는 매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8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2458" y="1309047"/>
            <a:ext cx="10768614" cy="2667000"/>
          </a:xfrm>
        </p:spPr>
        <p:txBody>
          <a:bodyPr rtlCol="0"/>
          <a:lstStyle/>
          <a:p>
            <a:r>
              <a:rPr lang="ko-KR" altLang="en-US" dirty="0">
                <a:solidFill>
                  <a:schemeClr val="tx1"/>
                </a:solidFill>
              </a:rPr>
              <a:t>감정을 다루지 못한다는 건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내가 나를 다루지 못한다는 것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742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AC5338E-B9AE-4FCE-BF3A-C945BF783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81026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58788" y="2250080"/>
            <a:ext cx="10768614" cy="2667000"/>
          </a:xfrm>
        </p:spPr>
        <p:txBody>
          <a:bodyPr rtlCol="0">
            <a:normAutofit/>
          </a:bodyPr>
          <a:lstStyle/>
          <a:p>
            <a:r>
              <a:rPr lang="ko-KR" altLang="en-US" sz="8000" dirty="0">
                <a:solidFill>
                  <a:schemeClr val="bg2">
                    <a:lumMod val="25000"/>
                  </a:schemeClr>
                </a:solidFill>
                <a:latin typeface="나눔손글씨 붓" panose="03060600000000000000" pitchFamily="66" charset="-127"/>
                <a:ea typeface="나눔손글씨 붓" panose="03060600000000000000" pitchFamily="66" charset="-127"/>
              </a:rPr>
              <a:t>감정일기</a:t>
            </a:r>
            <a:br>
              <a:rPr lang="en-US" altLang="ko-KR" sz="8000" dirty="0">
                <a:solidFill>
                  <a:schemeClr val="bg2">
                    <a:lumMod val="25000"/>
                  </a:schemeClr>
                </a:solidFill>
                <a:latin typeface="나눔손글씨 붓" panose="03060600000000000000" pitchFamily="66" charset="-127"/>
                <a:ea typeface="나눔손글씨 붓" panose="03060600000000000000" pitchFamily="66" charset="-127"/>
              </a:rPr>
            </a:br>
            <a:r>
              <a:rPr lang="ko-KR" altLang="en-US" sz="8000" dirty="0" err="1">
                <a:solidFill>
                  <a:srgbClr val="621E0C"/>
                </a:solidFill>
                <a:latin typeface="나눔손글씨 붓" panose="03060600000000000000" pitchFamily="66" charset="-127"/>
                <a:ea typeface="나눔손글씨 붓" panose="03060600000000000000" pitchFamily="66" charset="-127"/>
              </a:rPr>
              <a:t>민낯일기</a:t>
            </a:r>
            <a:endParaRPr lang="en-US" altLang="ko-KR" sz="8000" dirty="0">
              <a:solidFill>
                <a:srgbClr val="621E0C"/>
              </a:solidFill>
              <a:latin typeface="나눔손글씨 붓" panose="03060600000000000000" pitchFamily="66" charset="-127"/>
              <a:ea typeface="나눔손글씨 붓" panose="03060600000000000000" pitchFamily="66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693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E9DCFCA-266A-49FC-9688-7916AA388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3914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ko-KR" altLang="en-US" sz="7000" dirty="0">
                <a:solidFill>
                  <a:schemeClr val="bg2">
                    <a:lumMod val="25000"/>
                  </a:schemeClr>
                </a:solidFill>
              </a:rPr>
              <a:t>감정의 온도</a:t>
            </a:r>
            <a:endParaRPr lang="en-US" altLang="ko-KR" sz="7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407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08C10C0-A032-4F38-A994-8260BDAC5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0033" y="-1401553"/>
            <a:ext cx="12348839" cy="834833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6926" y="243727"/>
            <a:ext cx="9601252" cy="1815892"/>
          </a:xfrm>
        </p:spPr>
        <p:txBody>
          <a:bodyPr rtlCol="0"/>
          <a:lstStyle/>
          <a:p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감정의 </a:t>
            </a:r>
            <a:r>
              <a:rPr lang="ko-KR" altLang="en-US" dirty="0" err="1">
                <a:solidFill>
                  <a:schemeClr val="bg1">
                    <a:lumMod val="75000"/>
                  </a:schemeClr>
                </a:solidFill>
              </a:rPr>
              <a:t>민낯</a:t>
            </a:r>
            <a:br>
              <a:rPr lang="en-US" altLang="ko-KR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ko-KR" altLang="en-US" dirty="0">
                <a:solidFill>
                  <a:schemeClr val="bg1">
                    <a:lumMod val="75000"/>
                  </a:schemeClr>
                </a:solidFill>
              </a:rPr>
              <a:t>나의 </a:t>
            </a:r>
            <a:r>
              <a:rPr lang="ko-KR" altLang="en-US" dirty="0" err="1">
                <a:solidFill>
                  <a:schemeClr val="bg1">
                    <a:lumMod val="75000"/>
                  </a:schemeClr>
                </a:solidFill>
              </a:rPr>
              <a:t>민낯</a:t>
            </a:r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267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436E3E2-04B4-4FEB-80C4-E46AF32D6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517"/>
            <a:ext cx="12192000" cy="933855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ko-KR" altLang="en-US" sz="7000" dirty="0">
                <a:solidFill>
                  <a:schemeClr val="accent5">
                    <a:lumMod val="50000"/>
                  </a:schemeClr>
                </a:solidFill>
              </a:rPr>
              <a:t>글의 힘</a:t>
            </a:r>
            <a:endParaRPr lang="en-US" altLang="ko-KR" sz="7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02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BEBC4C6-8C39-4B54-B105-16804A048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81153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17576" y="527813"/>
            <a:ext cx="10768614" cy="2667000"/>
          </a:xfrm>
        </p:spPr>
        <p:txBody>
          <a:bodyPr rtlCol="0"/>
          <a:lstStyle/>
          <a:p>
            <a:r>
              <a:rPr lang="ko-KR" altLang="en-US" dirty="0">
                <a:solidFill>
                  <a:schemeClr val="tx1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자유하세요</a:t>
            </a:r>
            <a:endParaRPr lang="en-US" altLang="ko-KR" dirty="0">
              <a:solidFill>
                <a:schemeClr val="tx1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77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 dirty="0"/>
              <a:t>감정을 </a:t>
            </a:r>
            <a:r>
              <a:rPr lang="ko-KR" altLang="en-US" dirty="0">
                <a:solidFill>
                  <a:schemeClr val="accent3">
                    <a:lumMod val="75000"/>
                  </a:schemeClr>
                </a:solidFill>
              </a:rPr>
              <a:t>느끼다</a:t>
            </a:r>
            <a:br>
              <a:rPr lang="en-US" altLang="ko-KR" dirty="0"/>
            </a:br>
            <a:r>
              <a:rPr lang="ko-KR" altLang="en-US" dirty="0"/>
              <a:t>감정을 </a:t>
            </a:r>
            <a:r>
              <a:rPr lang="ko-KR" altLang="en-US" dirty="0">
                <a:solidFill>
                  <a:srgbClr val="C00000"/>
                </a:solidFill>
              </a:rPr>
              <a:t>다루다</a:t>
            </a:r>
            <a:r>
              <a:rPr lang="ko-KR" altLang="en-US" dirty="0"/>
              <a:t> </a:t>
            </a:r>
            <a:endParaRPr lang="en-US" altLang="ko-KR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392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 dirty="0">
                <a:solidFill>
                  <a:schemeClr val="accent5">
                    <a:lumMod val="75000"/>
                  </a:schemeClr>
                </a:solidFill>
              </a:rPr>
              <a:t>의식주 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본능이지만 다룬다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78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 dirty="0">
                <a:solidFill>
                  <a:srgbClr val="7030A0"/>
                </a:solidFill>
              </a:rPr>
              <a:t>감정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본능이지만 다루지 않는다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25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 dirty="0">
                <a:solidFill>
                  <a:schemeClr val="accent4">
                    <a:lumMod val="75000"/>
                  </a:schemeClr>
                </a:solidFill>
              </a:rPr>
              <a:t>성장</a:t>
            </a:r>
            <a:r>
              <a:rPr lang="ko-KR" altLang="en-US" dirty="0"/>
              <a:t> 없는 </a:t>
            </a:r>
            <a:r>
              <a:rPr lang="ko-KR" altLang="en-US" dirty="0">
                <a:solidFill>
                  <a:srgbClr val="7030A0"/>
                </a:solidFill>
              </a:rPr>
              <a:t>성숙</a:t>
            </a:r>
            <a:endParaRPr lang="en-US" altLang="ko-KR" dirty="0">
              <a:solidFill>
                <a:srgbClr val="7030A0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402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3914" y="2028547"/>
            <a:ext cx="10042971" cy="2667000"/>
          </a:xfrm>
        </p:spPr>
        <p:txBody>
          <a:bodyPr rtlCol="0">
            <a:normAutofit/>
          </a:bodyPr>
          <a:lstStyle/>
          <a:p>
            <a:pPr algn="l"/>
            <a:r>
              <a:rPr lang="ko-KR" altLang="en-US" sz="5500" dirty="0">
                <a:solidFill>
                  <a:schemeClr val="tx1"/>
                </a:solidFill>
              </a:rPr>
              <a:t>배고픔 </a:t>
            </a:r>
            <a:r>
              <a:rPr lang="en-US" altLang="ko-KR" sz="5500" dirty="0">
                <a:solidFill>
                  <a:schemeClr val="tx1"/>
                </a:solidFill>
              </a:rPr>
              <a:t>– </a:t>
            </a:r>
            <a:r>
              <a:rPr lang="ko-KR" altLang="en-US" sz="5500" dirty="0">
                <a:solidFill>
                  <a:schemeClr val="tx1"/>
                </a:solidFill>
              </a:rPr>
              <a:t>먹는다     </a:t>
            </a:r>
            <a:r>
              <a:rPr lang="en-US" altLang="ko-KR" sz="5500" dirty="0">
                <a:solidFill>
                  <a:schemeClr val="tx1"/>
                </a:solidFill>
              </a:rPr>
              <a:t>– </a:t>
            </a:r>
            <a:r>
              <a:rPr lang="ko-KR" altLang="en-US" sz="5500" dirty="0">
                <a:solidFill>
                  <a:schemeClr val="tx1"/>
                </a:solidFill>
              </a:rPr>
              <a:t>도구 이용</a:t>
            </a:r>
            <a:br>
              <a:rPr lang="en-US" altLang="ko-KR" sz="5500" dirty="0">
                <a:solidFill>
                  <a:schemeClr val="tx1"/>
                </a:solidFill>
              </a:rPr>
            </a:br>
            <a:br>
              <a:rPr lang="en-US" altLang="ko-KR" sz="5500" dirty="0">
                <a:solidFill>
                  <a:schemeClr val="tx1"/>
                </a:solidFill>
              </a:rPr>
            </a:br>
            <a:r>
              <a:rPr lang="ko-KR" altLang="en-US" sz="5500" dirty="0" err="1">
                <a:solidFill>
                  <a:schemeClr val="tx1"/>
                </a:solidFill>
              </a:rPr>
              <a:t>화가남</a:t>
            </a:r>
            <a:r>
              <a:rPr lang="ko-KR" altLang="en-US" sz="5500" dirty="0">
                <a:solidFill>
                  <a:schemeClr val="tx1"/>
                </a:solidFill>
              </a:rPr>
              <a:t> </a:t>
            </a:r>
            <a:r>
              <a:rPr lang="en-US" altLang="ko-KR" sz="5500" dirty="0">
                <a:solidFill>
                  <a:schemeClr val="tx1"/>
                </a:solidFill>
              </a:rPr>
              <a:t>- </a:t>
            </a:r>
            <a:r>
              <a:rPr lang="ko-KR" altLang="en-US" sz="5500" dirty="0">
                <a:solidFill>
                  <a:schemeClr val="tx1"/>
                </a:solidFill>
              </a:rPr>
              <a:t>화를 낸다 </a:t>
            </a:r>
            <a:r>
              <a:rPr lang="en-US" altLang="ko-KR" sz="5500" dirty="0">
                <a:solidFill>
                  <a:schemeClr val="tx1"/>
                </a:solidFill>
              </a:rPr>
              <a:t>- ?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599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3761" y="2170181"/>
            <a:ext cx="9601252" cy="2667000"/>
          </a:xfrm>
        </p:spPr>
        <p:txBody>
          <a:bodyPr rtlCol="0"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나 </a:t>
            </a:r>
            <a:r>
              <a:rPr lang="ko-KR" altLang="en-US" dirty="0" err="1">
                <a:solidFill>
                  <a:schemeClr val="tx1"/>
                </a:solidFill>
              </a:rPr>
              <a:t>전달법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잠깐의 침묵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공감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기대치 낮추기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297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ko-KR" altLang="en-US" dirty="0">
                <a:solidFill>
                  <a:srgbClr val="7030A0"/>
                </a:solidFill>
              </a:rPr>
              <a:t>감정도</a:t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ko-KR" altLang="en-US" dirty="0">
                <a:solidFill>
                  <a:schemeClr val="tx1"/>
                </a:solidFill>
              </a:rPr>
              <a:t>다루는 훈련이 필요하다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74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altLang="ko-KR" dirty="0">
                <a:solidFill>
                  <a:srgbClr val="7030A0"/>
                </a:solidFill>
              </a:rPr>
              <a:t>MY STORY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718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바다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51_TF02895256.potx" id="{C69014F7-6B02-4151-A5AD-D9E3B077F1A6}" vid="{D82D47EE-5870-4112-8F3F-3B935AC0D719}"/>
    </a:ext>
  </a:extLst>
</a:theme>
</file>

<file path=ppt/theme/theme2.xml><?xml version="1.0" encoding="utf-8"?>
<a:theme xmlns:a="http://schemas.openxmlformats.org/drawingml/2006/main" name="Office 테마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바다 그림 프레젠테이션(와이드스크린)</Template>
  <TotalTime>58</TotalTime>
  <Words>55</Words>
  <Application>Microsoft Office PowerPoint</Application>
  <PresentationFormat>와이드스크린</PresentationFormat>
  <Paragraphs>35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HY궁서</vt:lpstr>
      <vt:lpstr>나눔손글씨 붓</vt:lpstr>
      <vt:lpstr>바탕</vt:lpstr>
      <vt:lpstr>Arial</vt:lpstr>
      <vt:lpstr>바다 16x9</vt:lpstr>
      <vt:lpstr>감정,  어떻게 다루고 계세요?</vt:lpstr>
      <vt:lpstr>감정을 느끼다 감정을 다루다 </vt:lpstr>
      <vt:lpstr>의식주  본능이지만 다룬다</vt:lpstr>
      <vt:lpstr>감정 본능이지만 다루지 않는다</vt:lpstr>
      <vt:lpstr>성장 없는 성숙</vt:lpstr>
      <vt:lpstr>배고픔 – 먹는다     – 도구 이용  화가남 - 화를 낸다 - ?</vt:lpstr>
      <vt:lpstr>나 전달법 잠깐의 침묵 공감 기대치 낮추기</vt:lpstr>
      <vt:lpstr>감정도 다루는 훈련이 필요하다</vt:lpstr>
      <vt:lpstr>MY STORY</vt:lpstr>
      <vt:lpstr>감정도 다루는 훈련이 필요하다</vt:lpstr>
      <vt:lpstr>나를 따라다니는 매</vt:lpstr>
      <vt:lpstr>감정을 다루지 못한다는 건 내가 나를 다루지 못한다는 것</vt:lpstr>
      <vt:lpstr>감정일기 민낯일기</vt:lpstr>
      <vt:lpstr>감정의 온도</vt:lpstr>
      <vt:lpstr>감정의 민낯 나의 민낯</vt:lpstr>
      <vt:lpstr>글의 힘</vt:lpstr>
      <vt:lpstr>자유하세요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감정,  어떻게 다루고 계세요?</dc:title>
  <dc:creator>임진묵</dc:creator>
  <cp:lastModifiedBy>임진묵</cp:lastModifiedBy>
  <cp:revision>7</cp:revision>
  <dcterms:created xsi:type="dcterms:W3CDTF">2019-03-25T10:47:01Z</dcterms:created>
  <dcterms:modified xsi:type="dcterms:W3CDTF">2019-03-25T11:45:57Z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